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3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18"/>
  </p:notesMasterIdLst>
  <p:sldIdLst>
    <p:sldId id="256" r:id="rId2"/>
    <p:sldId id="257" r:id="rId3"/>
    <p:sldId id="268" r:id="rId4"/>
    <p:sldId id="269" r:id="rId5"/>
    <p:sldId id="270" r:id="rId6"/>
    <p:sldId id="271" r:id="rId7"/>
    <p:sldId id="258" r:id="rId8"/>
    <p:sldId id="261" r:id="rId9"/>
    <p:sldId id="266" r:id="rId10"/>
    <p:sldId id="262" r:id="rId11"/>
    <p:sldId id="267" r:id="rId12"/>
    <p:sldId id="264" r:id="rId13"/>
    <p:sldId id="259" r:id="rId14"/>
    <p:sldId id="260" r:id="rId15"/>
    <p:sldId id="273" r:id="rId16"/>
    <p:sldId id="265" r:id="rId17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1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1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1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1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1" charset="-128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1" charset="-128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1" charset="-128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1" charset="-128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1" charset="-128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B7DD8"/>
    <a:srgbClr val="FFEE3A"/>
    <a:srgbClr val="3393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27800" autoAdjust="0"/>
    <p:restoredTop sz="90929"/>
  </p:normalViewPr>
  <p:slideViewPr>
    <p:cSldViewPr>
      <p:cViewPr varScale="1">
        <p:scale>
          <a:sx n="67" d="100"/>
          <a:sy n="67" d="100"/>
        </p:scale>
        <p:origin x="-240" y="-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dirty="0"/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 dirty="0"/>
          </a:p>
        </p:txBody>
      </p:sp>
      <p:sp>
        <p:nvSpPr>
          <p:cNvPr id="1638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1638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639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dirty="0"/>
          </a:p>
        </p:txBody>
      </p:sp>
      <p:sp>
        <p:nvSpPr>
          <p:cNvPr id="1639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89B1AF38-E2A6-4346-AB29-C489A1CF384F}" type="slidenum">
              <a:rPr lang="en-US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1" charset="-128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1" charset="-128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1" charset="-128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1" charset="-128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1" charset="-128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795856B-54CC-4662-8CCC-BE42BE398779}" type="slidenum">
              <a:rPr lang="en-US"/>
              <a:pPr/>
              <a:t>1</a:t>
            </a:fld>
            <a:endParaRPr lang="en-US" dirty="0"/>
          </a:p>
        </p:txBody>
      </p:sp>
      <p:sp>
        <p:nvSpPr>
          <p:cNvPr id="174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3ECCE85-711D-44FF-8521-A6311A2F55E0}" type="slidenum">
              <a:rPr lang="en-US"/>
              <a:pPr/>
              <a:t>13</a:t>
            </a:fld>
            <a:endParaRPr lang="en-US" dirty="0"/>
          </a:p>
        </p:txBody>
      </p:sp>
      <p:sp>
        <p:nvSpPr>
          <p:cNvPr id="266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6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6179D21-0419-4947-A111-3537F16EAD6D}" type="slidenum">
              <a:rPr lang="en-US"/>
              <a:pPr/>
              <a:t>14</a:t>
            </a:fld>
            <a:endParaRPr lang="en-US" dirty="0"/>
          </a:p>
        </p:txBody>
      </p:sp>
      <p:sp>
        <p:nvSpPr>
          <p:cNvPr id="276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6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B1AF38-E2A6-4346-AB29-C489A1CF384F}" type="slidenum">
              <a:rPr lang="en-US" smtClean="0"/>
              <a:pPr/>
              <a:t>15</a:t>
            </a:fld>
            <a:endParaRPr lang="en-US"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31A5932-09C1-4819-963C-5E28BF39A822}" type="slidenum">
              <a:rPr lang="en-US"/>
              <a:pPr/>
              <a:t>16</a:t>
            </a:fld>
            <a:endParaRPr lang="en-US" dirty="0"/>
          </a:p>
        </p:txBody>
      </p:sp>
      <p:sp>
        <p:nvSpPr>
          <p:cNvPr id="286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6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A1DCC3F-B64A-4939-8A76-25F6D7AA5DF5}" type="slidenum">
              <a:rPr lang="en-US"/>
              <a:pPr/>
              <a:t>2</a:t>
            </a:fld>
            <a:endParaRPr lang="en-US" dirty="0"/>
          </a:p>
        </p:txBody>
      </p:sp>
      <p:sp>
        <p:nvSpPr>
          <p:cNvPr id="184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B1AF38-E2A6-4346-AB29-C489A1CF384F}" type="slidenum">
              <a:rPr lang="en-US" smtClean="0"/>
              <a:pPr/>
              <a:t>3</a:t>
            </a:fld>
            <a:endParaRPr lang="en-US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3629F3F-6D66-40C7-82A6-0034AE86B386}" type="slidenum">
              <a:rPr lang="en-US"/>
              <a:pPr/>
              <a:t>7</a:t>
            </a:fld>
            <a:endParaRPr lang="en-US" dirty="0"/>
          </a:p>
        </p:txBody>
      </p:sp>
      <p:sp>
        <p:nvSpPr>
          <p:cNvPr id="194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B4AC89F-C483-40F7-9FDC-8AE883E1DF9B}" type="slidenum">
              <a:rPr lang="en-US"/>
              <a:pPr/>
              <a:t>8</a:t>
            </a:fld>
            <a:endParaRPr lang="en-US" dirty="0"/>
          </a:p>
        </p:txBody>
      </p:sp>
      <p:sp>
        <p:nvSpPr>
          <p:cNvPr id="204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C48F47E-F25B-4D42-B350-A26638C8E64F}" type="slidenum">
              <a:rPr lang="en-US"/>
              <a:pPr/>
              <a:t>9</a:t>
            </a:fld>
            <a:endParaRPr lang="en-US" dirty="0"/>
          </a:p>
        </p:txBody>
      </p:sp>
      <p:sp>
        <p:nvSpPr>
          <p:cNvPr id="225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8C1E6E4-0007-45FD-A8A8-3FAD722739CF}" type="slidenum">
              <a:rPr lang="en-US"/>
              <a:pPr/>
              <a:t>10</a:t>
            </a:fld>
            <a:endParaRPr lang="en-US" dirty="0"/>
          </a:p>
        </p:txBody>
      </p:sp>
      <p:sp>
        <p:nvSpPr>
          <p:cNvPr id="215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5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E24F027-2A6B-49F5-A228-8B5D73DE2311}" type="slidenum">
              <a:rPr lang="en-US"/>
              <a:pPr/>
              <a:t>11</a:t>
            </a:fld>
            <a:endParaRPr lang="en-US" dirty="0"/>
          </a:p>
        </p:txBody>
      </p:sp>
      <p:sp>
        <p:nvSpPr>
          <p:cNvPr id="235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5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F15CBA0-01FD-4603-B505-88F5B7187796}" type="slidenum">
              <a:rPr lang="en-US"/>
              <a:pPr/>
              <a:t>12</a:t>
            </a:fld>
            <a:endParaRPr lang="en-US" dirty="0"/>
          </a:p>
        </p:txBody>
      </p:sp>
      <p:sp>
        <p:nvSpPr>
          <p:cNvPr id="256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0F78B86-E9EA-4D26-8685-FB8F640FE45A}" type="slidenum">
              <a:rPr 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23812E3-075B-4131-997E-9BE6A158FBDF}" type="slidenum">
              <a:rPr 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15795D4-8AE2-4FB9-BAA2-21BB35F978DD}" type="slidenum">
              <a:rPr 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41C4206-4B45-4468-9F50-CDB81A985D82}" type="slidenum">
              <a:rPr 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2E7D00C-A7F6-4C8A-AE00-A43C9D3889E4}" type="slidenum">
              <a:rPr 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BD3011D-E535-4AF5-8528-E4BC2282983D}" type="slidenum">
              <a:rPr 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8EDB20F-2F23-400F-82E8-EEA4E2E773D4}" type="slidenum">
              <a:rPr 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BEE580A-F2B0-4A49-842F-19E09EDA46B9}" type="slidenum">
              <a:rPr 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E16C4B4-7EFD-4146-A1F2-BA4F69BBF6A2}" type="slidenum">
              <a:rPr 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48E1657-6504-4AD2-ABB1-DB08BD072668}" type="slidenum">
              <a:rPr 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A94E042-9C56-42A4-9457-236FA2C052E1}" type="slidenum">
              <a:rPr 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2B7DD8"/>
            </a:gs>
            <a:gs pos="100000">
              <a:srgbClr val="FFEE3A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 dirty="0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 dirty="0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4E50E5CA-A3BB-45CA-B79D-F705B73AD03D}" type="slidenum">
              <a:rPr lang="en-US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1" charset="-128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1" charset="-128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1" charset="-128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1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1" charset="-128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1" charset="-128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1" charset="-128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1" charset="-128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9.jpeg"/><Relationship Id="rId4" Type="http://schemas.openxmlformats.org/officeDocument/2006/relationships/image" Target="../media/image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22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1.png"/><Relationship Id="rId7" Type="http://schemas.openxmlformats.org/officeDocument/2006/relationships/image" Target="../media/image2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10" Type="http://schemas.openxmlformats.org/officeDocument/2006/relationships/image" Target="../media/image28.png"/><Relationship Id="rId4" Type="http://schemas.openxmlformats.org/officeDocument/2006/relationships/image" Target="../media/image2.jpeg"/><Relationship Id="rId9" Type="http://schemas.openxmlformats.org/officeDocument/2006/relationships/image" Target="../media/image2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9.png"/><Relationship Id="rId4" Type="http://schemas.openxmlformats.org/officeDocument/2006/relationships/image" Target="../media/image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eg"/><Relationship Id="rId3" Type="http://schemas.openxmlformats.org/officeDocument/2006/relationships/image" Target="../media/image1.png"/><Relationship Id="rId7" Type="http://schemas.openxmlformats.org/officeDocument/2006/relationships/image" Target="../media/image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15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4.png"/><Relationship Id="rId5" Type="http://schemas.openxmlformats.org/officeDocument/2006/relationships/image" Target="../media/image13.jpeg"/><Relationship Id="rId4" Type="http://schemas.openxmlformats.org/officeDocument/2006/relationships/image" Target="../media/image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18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286000"/>
            <a:ext cx="7772400" cy="1143000"/>
          </a:xfrm>
        </p:spPr>
        <p:txBody>
          <a:bodyPr>
            <a:prstTxWarp prst="textWave2">
              <a:avLst>
                <a:gd name="adj1" fmla="val 12500"/>
                <a:gd name="adj2" fmla="val 625"/>
              </a:avLst>
            </a:prstTxWarp>
          </a:bodyPr>
          <a:lstStyle/>
          <a:p>
            <a:r>
              <a:rPr lang="en-US" sz="6000" dirty="0">
                <a:solidFill>
                  <a:schemeClr val="tx1"/>
                </a:solidFill>
                <a:effectLst>
                  <a:reflection blurRad="6350" stA="55000" endA="300" endPos="45500" dir="5400000" sy="-100000" algn="bl" rotWithShape="0"/>
                </a:effectLst>
                <a:latin typeface="Algerian" pitchFamily="82" charset="0"/>
              </a:rPr>
              <a:t>Overdriven</a:t>
            </a:r>
            <a:endParaRPr lang="en-US" dirty="0">
              <a:solidFill>
                <a:schemeClr val="tx1"/>
              </a:solidFill>
              <a:effectLst>
                <a:reflection blurRad="6350" stA="55000" endA="300" endPos="45500" dir="5400000" sy="-100000" algn="bl" rotWithShape="0"/>
              </a:effectLst>
              <a:latin typeface="Algerian" pitchFamily="82" charset="0"/>
            </a:endParaRP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Sam Pybus, Daniel Gyte, Michael Thompson And Callum Murden from S.T Augustine's school Scarborough.</a:t>
            </a:r>
          </a:p>
        </p:txBody>
      </p:sp>
      <p:pic>
        <p:nvPicPr>
          <p:cNvPr id="2052" name="Picture 4" descr="logo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966075" y="5380038"/>
            <a:ext cx="1173163" cy="1477962"/>
          </a:xfrm>
          <a:prstGeom prst="rect">
            <a:avLst/>
          </a:prstGeom>
          <a:noFill/>
        </p:spPr>
      </p:pic>
      <p:pic>
        <p:nvPicPr>
          <p:cNvPr id="2053" name="Picture 5" descr="Scalextric-4-Schools-Logo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6121400"/>
            <a:ext cx="3048000" cy="7366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Algerian" pitchFamily="82" charset="0"/>
              </a:rPr>
              <a:t>Finished design</a:t>
            </a:r>
          </a:p>
        </p:txBody>
      </p:sp>
      <p:pic>
        <p:nvPicPr>
          <p:cNvPr id="9219" name="Picture 3" descr="Scalextric-4-Schools-Logo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6121400"/>
            <a:ext cx="3048000" cy="736600"/>
          </a:xfrm>
          <a:prstGeom prst="rect">
            <a:avLst/>
          </a:prstGeom>
          <a:noFill/>
        </p:spPr>
      </p:pic>
      <p:pic>
        <p:nvPicPr>
          <p:cNvPr id="9220" name="Picture 4" descr="logo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970838" y="5380038"/>
            <a:ext cx="1173162" cy="1477962"/>
          </a:xfrm>
          <a:prstGeom prst="rect">
            <a:avLst/>
          </a:prstGeom>
          <a:noFill/>
        </p:spPr>
      </p:pic>
      <p:pic>
        <p:nvPicPr>
          <p:cNvPr id="5" name="Picture 4" descr="Augutines Car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72000" y="1500174"/>
            <a:ext cx="4286248" cy="2949852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857224" y="1714488"/>
            <a:ext cx="3000396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This is our finished design It was created by our designer Michael Thompson using lofting techniques.</a:t>
            </a:r>
          </a:p>
          <a:p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>
          <a:xfrm>
            <a:off x="642910" y="428604"/>
            <a:ext cx="7772400" cy="1143000"/>
          </a:xfrm>
        </p:spPr>
        <p:txBody>
          <a:bodyPr/>
          <a:lstStyle/>
          <a:p>
            <a:r>
              <a:rPr lang="en-US" dirty="0">
                <a:latin typeface="Algerian" pitchFamily="82" charset="0"/>
              </a:rPr>
              <a:t>Aerodynamics</a:t>
            </a:r>
          </a:p>
        </p:txBody>
      </p:sp>
      <p:pic>
        <p:nvPicPr>
          <p:cNvPr id="14339" name="Picture 3" descr="Scalextric-4-Schools-Logo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6121400"/>
            <a:ext cx="3048000" cy="736600"/>
          </a:xfrm>
          <a:prstGeom prst="rect">
            <a:avLst/>
          </a:prstGeom>
          <a:noFill/>
        </p:spPr>
      </p:pic>
      <p:pic>
        <p:nvPicPr>
          <p:cNvPr id="14340" name="Picture 4" descr="logo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966075" y="5380038"/>
            <a:ext cx="1173163" cy="1477962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642910" y="1564243"/>
            <a:ext cx="7715304" cy="52937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600" dirty="0" smtClean="0"/>
              <a:t>We went for a smooth and rounded finish so the air would flow easily over the body and cause as little drag as possible.</a:t>
            </a:r>
          </a:p>
          <a:p>
            <a:endParaRPr lang="en-GB" sz="2600" dirty="0" smtClean="0"/>
          </a:p>
          <a:p>
            <a:r>
              <a:rPr lang="en-GB" sz="2600" dirty="0" smtClean="0"/>
              <a:t>We based our car on the Maserati because it was roughly the shape we where looking for and it is one of the most aerodynamic cars in the world.</a:t>
            </a:r>
          </a:p>
          <a:p>
            <a:endParaRPr lang="en-GB" sz="2600" dirty="0" smtClean="0"/>
          </a:p>
          <a:p>
            <a:r>
              <a:rPr lang="en-GB" sz="2600" dirty="0" smtClean="0"/>
              <a:t>We hope our finished design is as aerodynamic as possible and will be the difference between winning and losing.</a:t>
            </a:r>
          </a:p>
          <a:p>
            <a:endParaRPr lang="en-GB" sz="2600" dirty="0" smtClean="0"/>
          </a:p>
          <a:p>
            <a:endParaRPr lang="en-GB" sz="2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Algerian" pitchFamily="82" charset="0"/>
              </a:rPr>
              <a:t>The car </a:t>
            </a:r>
          </a:p>
        </p:txBody>
      </p:sp>
      <p:pic>
        <p:nvPicPr>
          <p:cNvPr id="11267" name="Picture 3" descr="Scalextric-4-Schools-Logo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6121400"/>
            <a:ext cx="3048000" cy="736600"/>
          </a:xfrm>
          <a:prstGeom prst="rect">
            <a:avLst/>
          </a:prstGeom>
          <a:noFill/>
        </p:spPr>
      </p:pic>
      <p:pic>
        <p:nvPicPr>
          <p:cNvPr id="11268" name="Picture 4" descr="logo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966075" y="5380038"/>
            <a:ext cx="1173163" cy="1477962"/>
          </a:xfrm>
          <a:prstGeom prst="rect">
            <a:avLst/>
          </a:prstGeom>
          <a:noFill/>
        </p:spPr>
      </p:pic>
      <p:pic>
        <p:nvPicPr>
          <p:cNvPr id="1026" name="Picture 2" descr="E:\DCIM\100OLYMP\P5070004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" y="1571613"/>
            <a:ext cx="2643174" cy="1982556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0" y="3929066"/>
            <a:ext cx="314324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This is our vacuumed formed model</a:t>
            </a:r>
            <a:endParaRPr lang="en-GB" dirty="0"/>
          </a:p>
        </p:txBody>
      </p:sp>
      <p:pic>
        <p:nvPicPr>
          <p:cNvPr id="7" name="Picture 6" descr="P1000158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143240" y="1571612"/>
            <a:ext cx="2667017" cy="2000263"/>
          </a:xfrm>
          <a:prstGeom prst="rect">
            <a:avLst/>
          </a:prstGeom>
        </p:spPr>
      </p:pic>
      <p:pic>
        <p:nvPicPr>
          <p:cNvPr id="8" name="Picture 7" descr="P1000164.JP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215074" y="1571612"/>
            <a:ext cx="2667018" cy="2000264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3214678" y="4071942"/>
            <a:ext cx="28575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Finished car</a:t>
            </a:r>
            <a:endParaRPr lang="en-GB" dirty="0"/>
          </a:p>
        </p:txBody>
      </p:sp>
      <p:sp>
        <p:nvSpPr>
          <p:cNvPr id="10" name="TextBox 9"/>
          <p:cNvSpPr txBox="1"/>
          <p:nvPr/>
        </p:nvSpPr>
        <p:spPr>
          <a:xfrm>
            <a:off x="6215074" y="4071942"/>
            <a:ext cx="29289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Car Insides</a:t>
            </a:r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Algerian" pitchFamily="82" charset="0"/>
              </a:rPr>
              <a:t>sponsors</a:t>
            </a:r>
          </a:p>
        </p:txBody>
      </p:sp>
      <p:pic>
        <p:nvPicPr>
          <p:cNvPr id="6147" name="Picture 3" descr="Scalextric-4-Schools-Logo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6121400"/>
            <a:ext cx="3048000" cy="736600"/>
          </a:xfrm>
          <a:prstGeom prst="rect">
            <a:avLst/>
          </a:prstGeom>
          <a:noFill/>
        </p:spPr>
      </p:pic>
      <p:pic>
        <p:nvPicPr>
          <p:cNvPr id="6148" name="Picture 4" descr="logo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966075" y="5380038"/>
            <a:ext cx="1173163" cy="1477962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500034" y="1785926"/>
            <a:ext cx="785818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400" dirty="0" smtClean="0"/>
              <a:t>Glaisdale holiday flats.</a:t>
            </a:r>
          </a:p>
          <a:p>
            <a:r>
              <a:rPr lang="en-GB" sz="4400" dirty="0" smtClean="0"/>
              <a:t>Gems</a:t>
            </a:r>
          </a:p>
          <a:p>
            <a:r>
              <a:rPr lang="en-GB" sz="4400" dirty="0" smtClean="0"/>
              <a:t>The Engraving </a:t>
            </a:r>
            <a:r>
              <a:rPr lang="en-GB" sz="4400" dirty="0"/>
              <a:t>C</a:t>
            </a:r>
            <a:r>
              <a:rPr lang="en-GB" sz="4400" dirty="0" smtClean="0"/>
              <a:t>ompany LTD</a:t>
            </a:r>
          </a:p>
          <a:p>
            <a:endParaRPr lang="en-GB" dirty="0"/>
          </a:p>
          <a:p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642910" y="357166"/>
            <a:ext cx="7772400" cy="1143000"/>
          </a:xfrm>
        </p:spPr>
        <p:txBody>
          <a:bodyPr/>
          <a:lstStyle/>
          <a:p>
            <a:r>
              <a:rPr lang="en-US" dirty="0">
                <a:latin typeface="Algerian" pitchFamily="82" charset="0"/>
              </a:rPr>
              <a:t>Scalextric 4 schools sponsors</a:t>
            </a:r>
          </a:p>
        </p:txBody>
      </p:sp>
      <p:pic>
        <p:nvPicPr>
          <p:cNvPr id="7171" name="Picture 3" descr="logo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966075" y="5380038"/>
            <a:ext cx="1173163" cy="1477962"/>
          </a:xfrm>
          <a:prstGeom prst="rect">
            <a:avLst/>
          </a:prstGeom>
          <a:noFill/>
        </p:spPr>
      </p:pic>
      <p:pic>
        <p:nvPicPr>
          <p:cNvPr id="7172" name="Picture 4" descr="Scalextric-4-Schools-Logo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6121400"/>
            <a:ext cx="3048000" cy="736600"/>
          </a:xfrm>
          <a:prstGeom prst="rect">
            <a:avLst/>
          </a:prstGeom>
          <a:noFill/>
        </p:spPr>
      </p:pic>
      <p:pic>
        <p:nvPicPr>
          <p:cNvPr id="7173" name="Picture 5" descr="pro_e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04800" y="2819400"/>
            <a:ext cx="3581400" cy="1331913"/>
          </a:xfrm>
          <a:prstGeom prst="rect">
            <a:avLst/>
          </a:prstGeom>
          <a:noFill/>
        </p:spPr>
      </p:pic>
      <p:pic>
        <p:nvPicPr>
          <p:cNvPr id="7175" name="Picture 7" descr="ptc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04800" y="1524000"/>
            <a:ext cx="3581400" cy="1335088"/>
          </a:xfrm>
          <a:prstGeom prst="rect">
            <a:avLst/>
          </a:prstGeom>
          <a:noFill/>
        </p:spPr>
      </p:pic>
      <p:pic>
        <p:nvPicPr>
          <p:cNvPr id="7176" name="Picture 8" descr="cr clarke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648200" y="1524000"/>
            <a:ext cx="3657600" cy="1258888"/>
          </a:xfrm>
          <a:prstGeom prst="rect">
            <a:avLst/>
          </a:prstGeom>
          <a:noFill/>
        </p:spPr>
      </p:pic>
      <p:pic>
        <p:nvPicPr>
          <p:cNvPr id="7177" name="Picture 9" descr="scalextric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4643438" y="4071942"/>
            <a:ext cx="3657600" cy="1362075"/>
          </a:xfrm>
          <a:prstGeom prst="rect">
            <a:avLst/>
          </a:prstGeom>
          <a:noFill/>
        </p:spPr>
      </p:pic>
      <p:pic>
        <p:nvPicPr>
          <p:cNvPr id="7178" name="Picture 10" descr="hornby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4648200" y="2743200"/>
            <a:ext cx="3657600" cy="1362075"/>
          </a:xfrm>
          <a:prstGeom prst="rect">
            <a:avLst/>
          </a:prstGeom>
          <a:noFill/>
        </p:spPr>
      </p:pic>
      <p:pic>
        <p:nvPicPr>
          <p:cNvPr id="7179" name="Picture 11" descr="d_ta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304800" y="4114800"/>
            <a:ext cx="3581400" cy="133191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>
                <a:latin typeface="Algerian" pitchFamily="82" charset="0"/>
              </a:rPr>
              <a:t>Team t-shirts</a:t>
            </a:r>
            <a:endParaRPr lang="en-GB" dirty="0">
              <a:latin typeface="Algerian" pitchFamily="82" charset="0"/>
            </a:endParaRPr>
          </a:p>
        </p:txBody>
      </p:sp>
      <p:pic>
        <p:nvPicPr>
          <p:cNvPr id="3" name="Picture 4" descr="Scalextric-4-Schools-Logo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6121400"/>
            <a:ext cx="3048000" cy="736600"/>
          </a:xfrm>
          <a:prstGeom prst="rect">
            <a:avLst/>
          </a:prstGeom>
          <a:noFill/>
        </p:spPr>
      </p:pic>
      <p:pic>
        <p:nvPicPr>
          <p:cNvPr id="4" name="Picture 3" descr="logo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966075" y="5380038"/>
            <a:ext cx="1173163" cy="1477962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571472" y="1785926"/>
            <a:ext cx="314327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The t-shirts have all the competition sponsors and all of our sponsors they also have the school logo </a:t>
            </a:r>
            <a:endParaRPr lang="en-GB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571868" y="1500174"/>
            <a:ext cx="5422064" cy="2500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286000"/>
            <a:ext cx="7772400" cy="1143000"/>
          </a:xfrm>
        </p:spPr>
        <p:txBody>
          <a:bodyPr/>
          <a:lstStyle/>
          <a:p>
            <a:r>
              <a:rPr lang="en-US" dirty="0">
                <a:latin typeface="Algerian" pitchFamily="82" charset="0"/>
              </a:rPr>
              <a:t>Our presentation</a:t>
            </a:r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algn="l"/>
            <a:r>
              <a:rPr lang="en-US" dirty="0"/>
              <a:t>Created by Sam Pybus, Daniel Gyte, Michael Thompson And Callum Murden from S.T Augustine's school Scarborough.</a:t>
            </a:r>
          </a:p>
          <a:p>
            <a:endParaRPr lang="en-US" dirty="0"/>
          </a:p>
        </p:txBody>
      </p:sp>
      <p:pic>
        <p:nvPicPr>
          <p:cNvPr id="12292" name="Picture 4" descr="Scalextric-4-Schools-Logo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6121400"/>
            <a:ext cx="3048000" cy="736600"/>
          </a:xfrm>
          <a:prstGeom prst="rect">
            <a:avLst/>
          </a:prstGeom>
          <a:noFill/>
        </p:spPr>
      </p:pic>
      <p:pic>
        <p:nvPicPr>
          <p:cNvPr id="12293" name="Picture 5" descr="logo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970837" y="5380038"/>
            <a:ext cx="1173163" cy="147796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Algerian" pitchFamily="82" charset="0"/>
              </a:rPr>
              <a:t>Team members</a:t>
            </a:r>
          </a:p>
        </p:txBody>
      </p:sp>
      <p:pic>
        <p:nvPicPr>
          <p:cNvPr id="3076" name="Picture 4" descr="logo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970838" y="5380038"/>
            <a:ext cx="1173162" cy="1477962"/>
          </a:xfrm>
          <a:prstGeom prst="rect">
            <a:avLst/>
          </a:prstGeom>
          <a:noFill/>
        </p:spPr>
      </p:pic>
      <p:pic>
        <p:nvPicPr>
          <p:cNvPr id="3077" name="Picture 5" descr="Scalextric-4-Schools-Logo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6121400"/>
            <a:ext cx="3048000" cy="736600"/>
          </a:xfrm>
          <a:prstGeom prst="rect">
            <a:avLst/>
          </a:prstGeom>
          <a:noFill/>
        </p:spPr>
      </p:pic>
      <p:pic>
        <p:nvPicPr>
          <p:cNvPr id="7" name="Picture 6" descr="P4230045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142976" y="1428736"/>
            <a:ext cx="2667019" cy="2000264"/>
          </a:xfrm>
          <a:prstGeom prst="rect">
            <a:avLst/>
          </a:prstGeom>
        </p:spPr>
      </p:pic>
      <p:pic>
        <p:nvPicPr>
          <p:cNvPr id="9" name="Picture 8" descr="P4230044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072066" y="1428736"/>
            <a:ext cx="2667019" cy="2000264"/>
          </a:xfrm>
          <a:prstGeom prst="rect">
            <a:avLst/>
          </a:prstGeom>
        </p:spPr>
      </p:pic>
      <p:pic>
        <p:nvPicPr>
          <p:cNvPr id="10" name="Picture 9" descr="P4230046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142976" y="3714752"/>
            <a:ext cx="2667017" cy="2000263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1214414" y="3429000"/>
            <a:ext cx="250033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400" dirty="0" smtClean="0"/>
              <a:t>Michael Thompson designer</a:t>
            </a:r>
            <a:endParaRPr lang="en-GB" sz="1400" dirty="0"/>
          </a:p>
        </p:txBody>
      </p:sp>
      <p:sp>
        <p:nvSpPr>
          <p:cNvPr id="12" name="TextBox 11"/>
          <p:cNvSpPr txBox="1"/>
          <p:nvPr/>
        </p:nvSpPr>
        <p:spPr>
          <a:xfrm>
            <a:off x="1142976" y="5715016"/>
            <a:ext cx="264320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400" dirty="0" smtClean="0"/>
              <a:t>Sam Pybus Team Manager</a:t>
            </a:r>
            <a:endParaRPr lang="en-GB" sz="1400" dirty="0"/>
          </a:p>
        </p:txBody>
      </p:sp>
      <p:sp>
        <p:nvSpPr>
          <p:cNvPr id="13" name="TextBox 12"/>
          <p:cNvSpPr txBox="1"/>
          <p:nvPr/>
        </p:nvSpPr>
        <p:spPr>
          <a:xfrm>
            <a:off x="5072066" y="3429000"/>
            <a:ext cx="264320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400" dirty="0" smtClean="0"/>
              <a:t>Daniel Gyte Marketing</a:t>
            </a:r>
            <a:endParaRPr lang="en-GB" sz="1400" dirty="0"/>
          </a:p>
        </p:txBody>
      </p:sp>
      <p:pic>
        <p:nvPicPr>
          <p:cNvPr id="14" name="Picture 13" descr="P4240051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5072066" y="3714752"/>
            <a:ext cx="2667017" cy="2000263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072066" y="5715016"/>
            <a:ext cx="257176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400" dirty="0" smtClean="0"/>
              <a:t>Callum Murden Driver</a:t>
            </a:r>
            <a:endParaRPr lang="en-GB" sz="1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>
                <a:latin typeface="Algerian" pitchFamily="82" charset="0"/>
              </a:rPr>
              <a:t>Sam Pybus Team Manager</a:t>
            </a:r>
            <a:endParaRPr lang="en-GB" dirty="0">
              <a:latin typeface="Algerian" pitchFamily="82" charset="0"/>
            </a:endParaRPr>
          </a:p>
        </p:txBody>
      </p:sp>
      <p:pic>
        <p:nvPicPr>
          <p:cNvPr id="4" name="Content Placeholder 3" descr="P4230046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4214810" y="2214554"/>
            <a:ext cx="4667283" cy="3500462"/>
          </a:xfrm>
        </p:spPr>
      </p:pic>
      <p:sp>
        <p:nvSpPr>
          <p:cNvPr id="5" name="TextBox 4"/>
          <p:cNvSpPr txBox="1"/>
          <p:nvPr/>
        </p:nvSpPr>
        <p:spPr>
          <a:xfrm>
            <a:off x="642910" y="1643050"/>
            <a:ext cx="3143272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My name is Sam I am team manager of overdriven The Best team From St. Augustines school.</a:t>
            </a:r>
          </a:p>
          <a:p>
            <a:r>
              <a:rPr lang="en-GB" dirty="0" smtClean="0"/>
              <a:t>I Have been  very interested in Scalextric since the age of six and I am very happy that I have been included in this event.</a:t>
            </a:r>
          </a:p>
          <a:p>
            <a:endParaRPr lang="en-GB" dirty="0" smtClean="0"/>
          </a:p>
          <a:p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P423004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357686" y="1571612"/>
            <a:ext cx="4476781" cy="3357586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285984" y="285728"/>
            <a:ext cx="421484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 smtClean="0">
                <a:latin typeface="Algerian" pitchFamily="82" charset="0"/>
              </a:rPr>
              <a:t>Daniel Gyte Marketing</a:t>
            </a:r>
            <a:endParaRPr lang="en-GB" sz="3200" dirty="0">
              <a:latin typeface="Algerian" pitchFamily="82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42844" y="1142984"/>
            <a:ext cx="4000528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 smtClean="0"/>
              <a:t>My name is Daniel. I am the marketing expert for the future winners of the Scalextric for schools challenge team OVERDRIVEN!!! I was the one who brought the idea of the challenge to the school I am a member of the Scalextric club and I am very glad that I can be included in this type of event.</a:t>
            </a:r>
          </a:p>
          <a:p>
            <a:r>
              <a:rPr lang="en-GB" sz="2000" dirty="0" smtClean="0"/>
              <a:t>I have created a new system sers which stands for Solar Energy Recovery </a:t>
            </a:r>
            <a:r>
              <a:rPr lang="en-GB" sz="2000" dirty="0" smtClean="0"/>
              <a:t>System it wont be on the car for our heat but we hope for the final.</a:t>
            </a:r>
            <a:endParaRPr lang="en-GB" sz="20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P423004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286248" y="1785926"/>
            <a:ext cx="4339315" cy="3254486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857356" y="500042"/>
            <a:ext cx="542928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 smtClean="0">
                <a:latin typeface="Algerian" pitchFamily="82" charset="0"/>
              </a:rPr>
              <a:t>Michael Thompson Designer</a:t>
            </a:r>
            <a:endParaRPr lang="en-GB" sz="3200" dirty="0">
              <a:latin typeface="Algerian" pitchFamily="82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42910" y="1714488"/>
            <a:ext cx="3357586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Hi. My name is Michael. I am the team designer. I helped with the car body and base. I also completed the drive system with help from Daniel. I hope it works on the day</a:t>
            </a:r>
          </a:p>
          <a:p>
            <a:endParaRPr lang="en-GB" dirty="0" smtClean="0"/>
          </a:p>
          <a:p>
            <a:r>
              <a:rPr lang="en-GB" dirty="0" smtClean="0"/>
              <a:t>GO OVERDRIVEN!!!!!!!!!!!!!  </a:t>
            </a:r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00298" y="357166"/>
            <a:ext cx="414340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 smtClean="0">
                <a:latin typeface="Algerian" pitchFamily="82" charset="0"/>
              </a:rPr>
              <a:t>Callum Murden Driver</a:t>
            </a:r>
            <a:endParaRPr lang="en-GB" sz="3200" dirty="0">
              <a:latin typeface="Algerian" pitchFamily="82" charset="0"/>
            </a:endParaRPr>
          </a:p>
        </p:txBody>
      </p:sp>
      <p:pic>
        <p:nvPicPr>
          <p:cNvPr id="3" name="Picture 2" descr="P424005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786182" y="1857364"/>
            <a:ext cx="5148945" cy="3861709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28596" y="1714488"/>
            <a:ext cx="3000396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 smtClean="0"/>
              <a:t>Hi guys how is life hanging? I am the almighty Callum Murden the king of driving. I came up with the best team name (overdriven). I am extremely fast after driving my car away from my pursuing cat. I push the car to its limits. Take a look at the front of my car because in the race You will be looking at the back.</a:t>
            </a:r>
            <a:endParaRPr lang="en-GB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Algerian" pitchFamily="82" charset="0"/>
              </a:rPr>
              <a:t>Supervising teachers</a:t>
            </a:r>
          </a:p>
        </p:txBody>
      </p:sp>
      <p:pic>
        <p:nvPicPr>
          <p:cNvPr id="5123" name="Picture 3" descr="Scalextric-4-Schools-Logo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6121400"/>
            <a:ext cx="3048000" cy="736600"/>
          </a:xfrm>
          <a:prstGeom prst="rect">
            <a:avLst/>
          </a:prstGeom>
          <a:noFill/>
        </p:spPr>
      </p:pic>
      <p:pic>
        <p:nvPicPr>
          <p:cNvPr id="5124" name="Picture 4" descr="logo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966075" y="5380038"/>
            <a:ext cx="1173163" cy="1477962"/>
          </a:xfrm>
          <a:prstGeom prst="rect">
            <a:avLst/>
          </a:prstGeom>
          <a:noFill/>
        </p:spPr>
      </p:pic>
      <p:pic>
        <p:nvPicPr>
          <p:cNvPr id="7" name="Picture 6" descr="P4230047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14282" y="1643050"/>
            <a:ext cx="4286279" cy="3214710"/>
          </a:xfrm>
          <a:prstGeom prst="rect">
            <a:avLst/>
          </a:prstGeom>
        </p:spPr>
      </p:pic>
      <p:pic>
        <p:nvPicPr>
          <p:cNvPr id="8" name="Picture 7" descr="P4230048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643437" y="1643047"/>
            <a:ext cx="4286281" cy="3214712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428596" y="5072074"/>
            <a:ext cx="37862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 smtClean="0"/>
              <a:t>Mr Fitzpatrick</a:t>
            </a:r>
            <a:endParaRPr lang="en-GB" dirty="0"/>
          </a:p>
        </p:txBody>
      </p:sp>
      <p:sp>
        <p:nvSpPr>
          <p:cNvPr id="11" name="TextBox 10"/>
          <p:cNvSpPr txBox="1"/>
          <p:nvPr/>
        </p:nvSpPr>
        <p:spPr>
          <a:xfrm>
            <a:off x="5072066" y="5072074"/>
            <a:ext cx="32861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 smtClean="0"/>
              <a:t>Mr Maycock</a:t>
            </a:r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Algerian" pitchFamily="82" charset="0"/>
              </a:rPr>
              <a:t>Design process </a:t>
            </a:r>
          </a:p>
        </p:txBody>
      </p:sp>
      <p:pic>
        <p:nvPicPr>
          <p:cNvPr id="8195" name="Picture 3" descr="Scalextric-4-Schools-Logo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6121400"/>
            <a:ext cx="3048000" cy="736600"/>
          </a:xfrm>
          <a:prstGeom prst="rect">
            <a:avLst/>
          </a:prstGeom>
          <a:noFill/>
        </p:spPr>
      </p:pic>
      <p:pic>
        <p:nvPicPr>
          <p:cNvPr id="8196" name="Picture 4" descr="logo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966075" y="5380038"/>
            <a:ext cx="1173163" cy="1477962"/>
          </a:xfrm>
          <a:prstGeom prst="rect">
            <a:avLst/>
          </a:prstGeom>
          <a:noFill/>
        </p:spPr>
      </p:pic>
      <p:pic>
        <p:nvPicPr>
          <p:cNvPr id="8197" name="Picture 5" descr="maserati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1828800"/>
            <a:ext cx="3505200" cy="1593850"/>
          </a:xfrm>
          <a:prstGeom prst="rect">
            <a:avLst/>
          </a:prstGeom>
          <a:noFill/>
        </p:spPr>
      </p:pic>
      <p:sp>
        <p:nvSpPr>
          <p:cNvPr id="8199" name="Text Box 7"/>
          <p:cNvSpPr txBox="1">
            <a:spLocks noChangeArrowheads="1"/>
          </p:cNvSpPr>
          <p:nvPr/>
        </p:nvSpPr>
        <p:spPr bwMode="auto">
          <a:xfrm>
            <a:off x="0" y="3657600"/>
            <a:ext cx="365760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dirty="0"/>
              <a:t>This is the car we designed our car around The Maserati </a:t>
            </a:r>
            <a:r>
              <a:rPr lang="en-US" dirty="0" smtClean="0"/>
              <a:t>mc12.</a:t>
            </a: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714744" y="1857364"/>
            <a:ext cx="2190765" cy="16430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TextBox 7"/>
          <p:cNvSpPr txBox="1"/>
          <p:nvPr/>
        </p:nvSpPr>
        <p:spPr>
          <a:xfrm>
            <a:off x="3714744" y="3786190"/>
            <a:ext cx="221457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Our initial design.</a:t>
            </a:r>
            <a:endParaRPr lang="en-GB" dirty="0"/>
          </a:p>
        </p:txBody>
      </p:sp>
      <p:pic>
        <p:nvPicPr>
          <p:cNvPr id="9" name="Picture 8" descr="P5070001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6143636" y="1785926"/>
            <a:ext cx="2714644" cy="2035983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6072198" y="4000504"/>
            <a:ext cx="285752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This is our finished wooden mould and vacuum formed body pieces.</a:t>
            </a:r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Algerian" pitchFamily="82" charset="0"/>
              </a:rPr>
              <a:t>Construction process </a:t>
            </a:r>
          </a:p>
        </p:txBody>
      </p:sp>
      <p:pic>
        <p:nvPicPr>
          <p:cNvPr id="13315" name="Picture 3" descr="Scalextric-4-Schools-Logo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6121400"/>
            <a:ext cx="3048000" cy="736600"/>
          </a:xfrm>
          <a:prstGeom prst="rect">
            <a:avLst/>
          </a:prstGeom>
          <a:noFill/>
        </p:spPr>
      </p:pic>
      <p:pic>
        <p:nvPicPr>
          <p:cNvPr id="13316" name="Picture 4" descr="logo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966075" y="5380038"/>
            <a:ext cx="1173163" cy="1477962"/>
          </a:xfrm>
          <a:prstGeom prst="rect">
            <a:avLst/>
          </a:prstGeom>
          <a:noFill/>
        </p:spPr>
      </p:pic>
      <p:pic>
        <p:nvPicPr>
          <p:cNvPr id="7" name="Picture 6" descr="P4230050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14282" y="1643050"/>
            <a:ext cx="2696240" cy="202218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214282" y="3786190"/>
            <a:ext cx="2786082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200" dirty="0" smtClean="0"/>
              <a:t>Designer, Michael working on the drive system with help from Daniel, the Marketing director.</a:t>
            </a:r>
            <a:endParaRPr lang="en-GB" sz="2200" dirty="0"/>
          </a:p>
        </p:txBody>
      </p:sp>
      <p:pic>
        <p:nvPicPr>
          <p:cNvPr id="9" name="Picture 3" descr="E:\DCIM\100OLYMP\P5070005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071802" y="1643051"/>
            <a:ext cx="2714644" cy="2036164"/>
          </a:xfrm>
          <a:prstGeom prst="rect">
            <a:avLst/>
          </a:prstGeom>
          <a:noFill/>
        </p:spPr>
      </p:pic>
      <p:sp>
        <p:nvSpPr>
          <p:cNvPr id="10" name="TextBox 9"/>
          <p:cNvSpPr txBox="1"/>
          <p:nvPr/>
        </p:nvSpPr>
        <p:spPr>
          <a:xfrm>
            <a:off x="3143240" y="3786190"/>
            <a:ext cx="2786082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This is our pre assembled car.</a:t>
            </a:r>
          </a:p>
          <a:p>
            <a:r>
              <a:rPr lang="en-GB" dirty="0" smtClean="0"/>
              <a:t>We found that If a wheel is let of our motor at full speed it will travel at 3.44827586 meters per second</a:t>
            </a:r>
            <a:endParaRPr lang="en-GB" dirty="0"/>
          </a:p>
        </p:txBody>
      </p:sp>
      <p:pic>
        <p:nvPicPr>
          <p:cNvPr id="11" name="Picture 10" descr="P1000147.JP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000760" y="1643050"/>
            <a:ext cx="2801929" cy="2101447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6143636" y="3929066"/>
            <a:ext cx="257176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Team manager Sam working to finish the mould before vacuum forming</a:t>
            </a:r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lank Presentation">
  <a:themeElements>
    <a:clrScheme name="Blank Presentatio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Blank Presentation">
      <a:majorFont>
        <a:latin typeface="Arial"/>
        <a:ea typeface="ＭＳ Ｐゴシック"/>
        <a:cs typeface=""/>
      </a:majorFont>
      <a:minorFont>
        <a:latin typeface="Arial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pitchFamily="1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pitchFamily="1" charset="-128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526</TotalTime>
  <Words>568</Words>
  <Application>Microsoft PowerPoint</Application>
  <PresentationFormat>On-screen Show (4:3)</PresentationFormat>
  <Paragraphs>65</Paragraphs>
  <Slides>16</Slides>
  <Notes>13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7" baseType="lpstr">
      <vt:lpstr>Blank Presentation</vt:lpstr>
      <vt:lpstr>Overdriven</vt:lpstr>
      <vt:lpstr>Team members</vt:lpstr>
      <vt:lpstr>Sam Pybus Team Manager</vt:lpstr>
      <vt:lpstr>Slide 4</vt:lpstr>
      <vt:lpstr>Slide 5</vt:lpstr>
      <vt:lpstr>Slide 6</vt:lpstr>
      <vt:lpstr>Supervising teachers</vt:lpstr>
      <vt:lpstr>Design process </vt:lpstr>
      <vt:lpstr>Construction process </vt:lpstr>
      <vt:lpstr>Finished design</vt:lpstr>
      <vt:lpstr>Aerodynamics</vt:lpstr>
      <vt:lpstr>The car </vt:lpstr>
      <vt:lpstr>sponsors</vt:lpstr>
      <vt:lpstr>Scalextric 4 schools sponsors</vt:lpstr>
      <vt:lpstr>Team t-shirts</vt:lpstr>
      <vt:lpstr>Our presentation</vt:lpstr>
    </vt:vector>
  </TitlesOfParts>
  <Company>Clare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Overdriven</dc:title>
  <dc:creator>Clare</dc:creator>
  <cp:lastModifiedBy>mfi</cp:lastModifiedBy>
  <cp:revision>52</cp:revision>
  <dcterms:created xsi:type="dcterms:W3CDTF">2009-04-09T08:41:10Z</dcterms:created>
  <dcterms:modified xsi:type="dcterms:W3CDTF">2009-06-29T10:22:11Z</dcterms:modified>
</cp:coreProperties>
</file>